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2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7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1270-90A7-48F0-A7BC-222B62E74DE2}" type="datetimeFigureOut">
              <a:rPr lang="pl-PL" smtClean="0"/>
              <a:pPr/>
              <a:t>2013-03-10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3C9CE-C74C-4167-823B-FBA2918E9495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1270-90A7-48F0-A7BC-222B62E74DE2}" type="datetimeFigureOut">
              <a:rPr lang="pl-PL" smtClean="0"/>
              <a:pPr/>
              <a:t>2013-03-10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3C9CE-C74C-4167-823B-FBA2918E9495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1270-90A7-48F0-A7BC-222B62E74DE2}" type="datetimeFigureOut">
              <a:rPr lang="pl-PL" smtClean="0"/>
              <a:pPr/>
              <a:t>2013-03-10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3C9CE-C74C-4167-823B-FBA2918E9495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1270-90A7-48F0-A7BC-222B62E74DE2}" type="datetimeFigureOut">
              <a:rPr lang="pl-PL" smtClean="0"/>
              <a:pPr/>
              <a:t>2013-03-10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3C9CE-C74C-4167-823B-FBA2918E9495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1270-90A7-48F0-A7BC-222B62E74DE2}" type="datetimeFigureOut">
              <a:rPr lang="pl-PL" smtClean="0"/>
              <a:pPr/>
              <a:t>2013-03-10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3C9CE-C74C-4167-823B-FBA2918E9495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1270-90A7-48F0-A7BC-222B62E74DE2}" type="datetimeFigureOut">
              <a:rPr lang="pl-PL" smtClean="0"/>
              <a:pPr/>
              <a:t>2013-03-10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3C9CE-C74C-4167-823B-FBA2918E9495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1270-90A7-48F0-A7BC-222B62E74DE2}" type="datetimeFigureOut">
              <a:rPr lang="pl-PL" smtClean="0"/>
              <a:pPr/>
              <a:t>2013-03-10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3C9CE-C74C-4167-823B-FBA2918E9495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1270-90A7-48F0-A7BC-222B62E74DE2}" type="datetimeFigureOut">
              <a:rPr lang="pl-PL" smtClean="0"/>
              <a:pPr/>
              <a:t>2013-03-10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3C9CE-C74C-4167-823B-FBA2918E9495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1270-90A7-48F0-A7BC-222B62E74DE2}" type="datetimeFigureOut">
              <a:rPr lang="pl-PL" smtClean="0"/>
              <a:pPr/>
              <a:t>2013-03-10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3C9CE-C74C-4167-823B-FBA2918E9495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1270-90A7-48F0-A7BC-222B62E74DE2}" type="datetimeFigureOut">
              <a:rPr lang="pl-PL" smtClean="0"/>
              <a:pPr/>
              <a:t>2013-03-10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3C9CE-C74C-4167-823B-FBA2918E9495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91270-90A7-48F0-A7BC-222B62E74DE2}" type="datetimeFigureOut">
              <a:rPr lang="pl-PL" smtClean="0"/>
              <a:pPr/>
              <a:t>2013-03-10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3C9CE-C74C-4167-823B-FBA2918E9495}" type="slidenum">
              <a:rPr lang="pl-PL" smtClean="0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91270-90A7-48F0-A7BC-222B62E74DE2}" type="datetimeFigureOut">
              <a:rPr lang="pl-PL" smtClean="0"/>
              <a:pPr/>
              <a:t>2013-03-10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3C9CE-C74C-4167-823B-FBA2918E9495}" type="slidenum">
              <a:rPr lang="pl-PL" smtClean="0"/>
              <a:pPr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337" y="548680"/>
            <a:ext cx="8309128" cy="5209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476671"/>
            <a:ext cx="5184576" cy="5825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404664"/>
            <a:ext cx="6121264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4077072"/>
            <a:ext cx="4086225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/>
          <p:cNvSpPr/>
          <p:nvPr/>
        </p:nvSpPr>
        <p:spPr>
          <a:xfrm>
            <a:off x="251520" y="332656"/>
            <a:ext cx="288032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# CORRECT SPECIFICATION:</a:t>
            </a:r>
          </a:p>
          <a:p>
            <a:r>
              <a:rPr lang="en-US" sz="1000" dirty="0" smtClean="0"/>
              <a:t>#</a:t>
            </a:r>
          </a:p>
          <a:p>
            <a:r>
              <a:rPr lang="en-US" sz="1000" dirty="0" smtClean="0"/>
              <a:t># </a:t>
            </a:r>
            <a:r>
              <a:rPr lang="en-US" sz="1000" dirty="0" err="1" smtClean="0"/>
              <a:t>isPrime</a:t>
            </a:r>
            <a:r>
              <a:rPr lang="en-US" sz="1000" dirty="0" smtClean="0"/>
              <a:t> checks if a positive integer is prime.</a:t>
            </a:r>
          </a:p>
          <a:p>
            <a:r>
              <a:rPr lang="en-US" sz="1000" dirty="0" smtClean="0"/>
              <a:t>#</a:t>
            </a:r>
          </a:p>
          <a:p>
            <a:r>
              <a:rPr lang="en-US" sz="1000" dirty="0" smtClean="0"/>
              <a:t># A positive integer is prime if it is greater than </a:t>
            </a:r>
          </a:p>
          <a:p>
            <a:r>
              <a:rPr lang="en-US" sz="1000" dirty="0" smtClean="0"/>
              <a:t># 1, and its only divisors are 1 and itself.</a:t>
            </a:r>
          </a:p>
          <a:p>
            <a:r>
              <a:rPr lang="en-US" sz="1000" dirty="0" smtClean="0"/>
              <a:t>#</a:t>
            </a:r>
          </a:p>
          <a:p>
            <a:r>
              <a:rPr lang="en-US" sz="1000" dirty="0" smtClean="0"/>
              <a:t># TASKS:</a:t>
            </a:r>
          </a:p>
          <a:p>
            <a:r>
              <a:rPr lang="en-US" sz="1000" dirty="0" smtClean="0"/>
              <a:t>#</a:t>
            </a:r>
          </a:p>
          <a:p>
            <a:r>
              <a:rPr lang="en-US" sz="1000" dirty="0" smtClean="0"/>
              <a:t># 1) Add an assertion to test() that shows</a:t>
            </a:r>
          </a:p>
          <a:p>
            <a:r>
              <a:rPr lang="en-US" sz="1000" dirty="0" smtClean="0"/>
              <a:t>#    </a:t>
            </a:r>
            <a:r>
              <a:rPr lang="en-US" sz="1000" dirty="0" err="1" smtClean="0"/>
              <a:t>isPrime</a:t>
            </a:r>
            <a:r>
              <a:rPr lang="en-US" sz="1000" dirty="0" smtClean="0"/>
              <a:t>(number) to be incorrect for </a:t>
            </a:r>
          </a:p>
          <a:p>
            <a:r>
              <a:rPr lang="en-US" sz="1000" dirty="0" smtClean="0"/>
              <a:t>#    some input.</a:t>
            </a:r>
          </a:p>
          <a:p>
            <a:r>
              <a:rPr lang="en-US" sz="1000" dirty="0" smtClean="0"/>
              <a:t>#</a:t>
            </a:r>
          </a:p>
          <a:p>
            <a:r>
              <a:rPr lang="en-US" sz="1000" dirty="0" smtClean="0"/>
              <a:t># 2) Write isPrime2(number) to correctly </a:t>
            </a:r>
          </a:p>
          <a:p>
            <a:r>
              <a:rPr lang="en-US" sz="1000" dirty="0" smtClean="0"/>
              <a:t>#    check if a positive integer is prime.</a:t>
            </a:r>
          </a:p>
          <a:p>
            <a:endParaRPr lang="en-US" sz="1000" dirty="0" smtClean="0"/>
          </a:p>
          <a:p>
            <a:r>
              <a:rPr lang="en-US" sz="1000" dirty="0" smtClean="0"/>
              <a:t>import math</a:t>
            </a:r>
          </a:p>
          <a:p>
            <a:endParaRPr lang="en-US" sz="1000" dirty="0" smtClean="0"/>
          </a:p>
          <a:p>
            <a:r>
              <a:rPr lang="en-US" sz="1000" dirty="0" smtClean="0"/>
              <a:t>def </a:t>
            </a:r>
            <a:r>
              <a:rPr lang="en-US" sz="1000" dirty="0" err="1" smtClean="0"/>
              <a:t>isPrime</a:t>
            </a:r>
            <a:r>
              <a:rPr lang="en-US" sz="1000" dirty="0" smtClean="0"/>
              <a:t>(number):</a:t>
            </a:r>
          </a:p>
          <a:p>
            <a:r>
              <a:rPr lang="en-US" sz="1000" dirty="0" smtClean="0"/>
              <a:t>    if number == 2:</a:t>
            </a:r>
          </a:p>
          <a:p>
            <a:r>
              <a:rPr lang="en-US" sz="1000" dirty="0" smtClean="0"/>
              <a:t>        return True</a:t>
            </a:r>
          </a:p>
          <a:p>
            <a:r>
              <a:rPr lang="en-US" sz="1000" dirty="0" smtClean="0"/>
              <a:t>    if number&lt;=1 or (number%2)==0:</a:t>
            </a:r>
          </a:p>
          <a:p>
            <a:r>
              <a:rPr lang="en-US" sz="1000" dirty="0" smtClean="0"/>
              <a:t>        return False</a:t>
            </a:r>
          </a:p>
          <a:p>
            <a:r>
              <a:rPr lang="en-US" sz="1000" dirty="0" smtClean="0"/>
              <a:t>    for check in range(3,int(</a:t>
            </a:r>
            <a:r>
              <a:rPr lang="en-US" sz="1000" dirty="0" err="1" smtClean="0"/>
              <a:t>math.sqrt</a:t>
            </a:r>
            <a:r>
              <a:rPr lang="en-US" sz="1000" dirty="0" smtClean="0"/>
              <a:t>(number))):  </a:t>
            </a:r>
          </a:p>
          <a:p>
            <a:r>
              <a:rPr lang="en-US" sz="1000" dirty="0" smtClean="0"/>
              <a:t>        if (</a:t>
            </a:r>
            <a:r>
              <a:rPr lang="en-US" sz="1000" dirty="0" err="1" smtClean="0"/>
              <a:t>number%check</a:t>
            </a:r>
            <a:r>
              <a:rPr lang="en-US" sz="1000" dirty="0" smtClean="0"/>
              <a:t>) == 0:  </a:t>
            </a:r>
          </a:p>
          <a:p>
            <a:r>
              <a:rPr lang="en-US" sz="1000" dirty="0" smtClean="0"/>
              <a:t>            return False</a:t>
            </a:r>
          </a:p>
          <a:p>
            <a:r>
              <a:rPr lang="en-US" sz="1000" dirty="0" smtClean="0"/>
              <a:t>    return True</a:t>
            </a:r>
          </a:p>
          <a:p>
            <a:endParaRPr lang="en-US" sz="1000" dirty="0" smtClean="0"/>
          </a:p>
          <a:p>
            <a:r>
              <a:rPr lang="en-US" sz="1000" dirty="0" smtClean="0"/>
              <a:t>def isPrime2(number):  </a:t>
            </a:r>
          </a:p>
          <a:p>
            <a:r>
              <a:rPr lang="en-US" sz="1000" dirty="0" smtClean="0"/>
              <a:t>    ###Your isPrime2 code here.</a:t>
            </a:r>
          </a:p>
          <a:p>
            <a:endParaRPr lang="en-US" sz="1000" dirty="0" smtClean="0"/>
          </a:p>
          <a:p>
            <a:r>
              <a:rPr lang="en-US" sz="1000" dirty="0" smtClean="0"/>
              <a:t>    pass</a:t>
            </a:r>
          </a:p>
        </p:txBody>
      </p:sp>
      <p:sp>
        <p:nvSpPr>
          <p:cNvPr id="3" name="Prostokąt 2"/>
          <p:cNvSpPr/>
          <p:nvPr/>
        </p:nvSpPr>
        <p:spPr>
          <a:xfrm>
            <a:off x="3635896" y="260648"/>
            <a:ext cx="4572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/>
              <a:t>def test():</a:t>
            </a:r>
          </a:p>
          <a:p>
            <a:r>
              <a:rPr lang="en-US" sz="1000" dirty="0" smtClean="0"/>
              <a:t>    assert </a:t>
            </a:r>
            <a:r>
              <a:rPr lang="en-US" sz="1000" dirty="0" err="1" smtClean="0"/>
              <a:t>isPrime</a:t>
            </a:r>
            <a:r>
              <a:rPr lang="en-US" sz="1000" dirty="0" smtClean="0"/>
              <a:t>(1) == False</a:t>
            </a:r>
          </a:p>
          <a:p>
            <a:r>
              <a:rPr lang="en-US" sz="1000" dirty="0" smtClean="0"/>
              <a:t>    assert </a:t>
            </a:r>
            <a:r>
              <a:rPr lang="en-US" sz="1000" dirty="0" err="1" smtClean="0"/>
              <a:t>isPrime</a:t>
            </a:r>
            <a:r>
              <a:rPr lang="en-US" sz="1000" dirty="0" smtClean="0"/>
              <a:t>(2) == True</a:t>
            </a:r>
          </a:p>
          <a:p>
            <a:r>
              <a:rPr lang="en-US" sz="1000" dirty="0" smtClean="0"/>
              <a:t>    assert </a:t>
            </a:r>
            <a:r>
              <a:rPr lang="en-US" sz="1000" dirty="0" err="1" smtClean="0"/>
              <a:t>isPrime</a:t>
            </a:r>
            <a:r>
              <a:rPr lang="en-US" sz="1000" dirty="0" smtClean="0"/>
              <a:t>(3) == True</a:t>
            </a:r>
          </a:p>
          <a:p>
            <a:r>
              <a:rPr lang="en-US" sz="1000" dirty="0" smtClean="0"/>
              <a:t>    assert </a:t>
            </a:r>
            <a:r>
              <a:rPr lang="en-US" sz="1000" dirty="0" err="1" smtClean="0"/>
              <a:t>isPrime</a:t>
            </a:r>
            <a:r>
              <a:rPr lang="en-US" sz="1000" dirty="0" smtClean="0"/>
              <a:t>(4) == False</a:t>
            </a:r>
          </a:p>
          <a:p>
            <a:r>
              <a:rPr lang="en-US" sz="1000" dirty="0" smtClean="0"/>
              <a:t>    assert </a:t>
            </a:r>
            <a:r>
              <a:rPr lang="en-US" sz="1000" dirty="0" err="1" smtClean="0"/>
              <a:t>isPrime</a:t>
            </a:r>
            <a:r>
              <a:rPr lang="en-US" sz="1000" dirty="0" smtClean="0"/>
              <a:t>(5) == True</a:t>
            </a:r>
          </a:p>
          <a:p>
            <a:r>
              <a:rPr lang="en-US" sz="1000" dirty="0" smtClean="0"/>
              <a:t>    assert </a:t>
            </a:r>
            <a:r>
              <a:rPr lang="en-US" sz="1000" dirty="0" err="1" smtClean="0"/>
              <a:t>isPrime</a:t>
            </a:r>
            <a:r>
              <a:rPr lang="en-US" sz="1000" dirty="0" smtClean="0"/>
              <a:t>(20) == False</a:t>
            </a:r>
          </a:p>
          <a:p>
            <a:r>
              <a:rPr lang="en-US" sz="1000" dirty="0" smtClean="0"/>
              <a:t>    assert </a:t>
            </a:r>
            <a:r>
              <a:rPr lang="en-US" sz="1000" dirty="0" err="1" smtClean="0"/>
              <a:t>isPrime</a:t>
            </a:r>
            <a:r>
              <a:rPr lang="en-US" sz="1000" dirty="0" smtClean="0"/>
              <a:t>(21) == False</a:t>
            </a:r>
          </a:p>
          <a:p>
            <a:r>
              <a:rPr lang="en-US" sz="1000" dirty="0" smtClean="0"/>
              <a:t>    assert </a:t>
            </a:r>
            <a:r>
              <a:rPr lang="en-US" sz="1000" dirty="0" err="1" smtClean="0"/>
              <a:t>isPrime</a:t>
            </a:r>
            <a:r>
              <a:rPr lang="en-US" sz="1000" dirty="0" smtClean="0"/>
              <a:t>(22) == False</a:t>
            </a:r>
          </a:p>
          <a:p>
            <a:r>
              <a:rPr lang="en-US" sz="1000" dirty="0" smtClean="0"/>
              <a:t>    assert </a:t>
            </a:r>
            <a:r>
              <a:rPr lang="en-US" sz="1000" dirty="0" err="1" smtClean="0"/>
              <a:t>isPrime</a:t>
            </a:r>
            <a:r>
              <a:rPr lang="en-US" sz="1000" dirty="0" smtClean="0"/>
              <a:t>(23) == True</a:t>
            </a:r>
          </a:p>
          <a:p>
            <a:r>
              <a:rPr lang="en-US" sz="1000" dirty="0" smtClean="0"/>
              <a:t>    assert </a:t>
            </a:r>
            <a:r>
              <a:rPr lang="en-US" sz="1000" dirty="0" err="1" smtClean="0"/>
              <a:t>isPrime</a:t>
            </a:r>
            <a:r>
              <a:rPr lang="en-US" sz="1000" dirty="0" smtClean="0"/>
              <a:t>(24) == False</a:t>
            </a:r>
          </a:p>
          <a:p>
            <a:r>
              <a:rPr lang="en-US" sz="1000" dirty="0" smtClean="0"/>
              <a:t>    ###Your test code here.</a:t>
            </a:r>
            <a:r>
              <a:rPr lang="pl-PL" sz="1000" dirty="0" smtClean="0"/>
              <a:t> </a:t>
            </a:r>
            <a:r>
              <a:rPr lang="pl-PL" sz="1000" u="sng" dirty="0" smtClean="0"/>
              <a:t>9 </a:t>
            </a:r>
            <a:r>
              <a:rPr lang="pl-PL" sz="1000" u="sng" dirty="0" err="1" smtClean="0"/>
              <a:t>fail</a:t>
            </a:r>
            <a:r>
              <a:rPr lang="pl-PL" sz="1000" u="sng" dirty="0" smtClean="0"/>
              <a:t> – Test </a:t>
            </a:r>
            <a:r>
              <a:rPr lang="pl-PL" sz="1000" u="sng" dirty="0" err="1" smtClean="0"/>
              <a:t>coverage</a:t>
            </a:r>
            <a:r>
              <a:rPr lang="pl-PL" sz="1000" u="sng" dirty="0" smtClean="0"/>
              <a:t> </a:t>
            </a:r>
            <a:r>
              <a:rPr lang="pl-PL" sz="1000" u="sng" dirty="0" err="1" smtClean="0"/>
              <a:t>did</a:t>
            </a:r>
            <a:r>
              <a:rPr lang="pl-PL" sz="1000" u="sng" dirty="0" smtClean="0"/>
              <a:t> not </a:t>
            </a:r>
            <a:r>
              <a:rPr lang="pl-PL" sz="1000" u="sng" dirty="0" err="1" smtClean="0"/>
              <a:t>found</a:t>
            </a:r>
            <a:r>
              <a:rPr lang="pl-PL" sz="1000" u="sng" dirty="0" smtClean="0"/>
              <a:t> </a:t>
            </a:r>
            <a:r>
              <a:rPr lang="pl-PL" sz="1000" u="sng" dirty="0" err="1" smtClean="0"/>
              <a:t>the</a:t>
            </a:r>
            <a:r>
              <a:rPr lang="pl-PL" sz="1000" u="sng" dirty="0" smtClean="0"/>
              <a:t> </a:t>
            </a:r>
            <a:r>
              <a:rPr lang="pl-PL" sz="1000" u="sng" dirty="0" err="1" smtClean="0"/>
              <a:t>bug</a:t>
            </a:r>
            <a:r>
              <a:rPr lang="pl-PL" sz="1000" u="sng" dirty="0" smtClean="0"/>
              <a:t> </a:t>
            </a:r>
            <a:r>
              <a:rPr lang="pl-PL" sz="1000" u="sng" dirty="0" err="1" smtClean="0"/>
              <a:t>because</a:t>
            </a:r>
            <a:r>
              <a:rPr lang="pl-PL" sz="1000" u="sng" dirty="0" smtClean="0"/>
              <a:t> </a:t>
            </a:r>
            <a:r>
              <a:rPr lang="pl-PL" sz="1000" u="sng" dirty="0" err="1" smtClean="0"/>
              <a:t>it</a:t>
            </a:r>
            <a:r>
              <a:rPr lang="pl-PL" sz="1000" u="sng" dirty="0" smtClean="0"/>
              <a:t> </a:t>
            </a:r>
            <a:r>
              <a:rPr lang="pl-PL" sz="1000" u="sng" dirty="0" err="1" smtClean="0"/>
              <a:t>measures</a:t>
            </a:r>
            <a:r>
              <a:rPr lang="pl-PL" sz="1000" u="sng" dirty="0" smtClean="0"/>
              <a:t> </a:t>
            </a:r>
            <a:r>
              <a:rPr lang="pl-PL" sz="1000" u="sng" dirty="0" err="1" smtClean="0"/>
              <a:t>if</a:t>
            </a:r>
            <a:r>
              <a:rPr lang="pl-PL" sz="1000" u="sng" dirty="0" smtClean="0"/>
              <a:t> </a:t>
            </a:r>
            <a:r>
              <a:rPr lang="pl-PL" sz="1000" u="sng" dirty="0" err="1" smtClean="0"/>
              <a:t>every</a:t>
            </a:r>
            <a:r>
              <a:rPr lang="pl-PL" sz="1000" u="sng" dirty="0" smtClean="0"/>
              <a:t> </a:t>
            </a:r>
            <a:r>
              <a:rPr lang="pl-PL" sz="1000" u="sng" dirty="0" err="1" smtClean="0"/>
              <a:t>statement</a:t>
            </a:r>
            <a:r>
              <a:rPr lang="pl-PL" sz="1000" u="sng" dirty="0" smtClean="0"/>
              <a:t> </a:t>
            </a:r>
            <a:r>
              <a:rPr lang="pl-PL" sz="1000" u="sng" dirty="0" err="1" smtClean="0"/>
              <a:t>is</a:t>
            </a:r>
            <a:r>
              <a:rPr lang="pl-PL" sz="1000" u="sng" dirty="0" smtClean="0"/>
              <a:t> </a:t>
            </a:r>
            <a:r>
              <a:rPr lang="pl-PL" sz="1000" u="sng" dirty="0" err="1" smtClean="0"/>
              <a:t>executed</a:t>
            </a:r>
            <a:r>
              <a:rPr lang="pl-PL" sz="1000" u="sng" dirty="0" smtClean="0"/>
              <a:t> </a:t>
            </a:r>
            <a:r>
              <a:rPr lang="pl-PL" sz="1000" u="sng" dirty="0" err="1" smtClean="0"/>
              <a:t>at</a:t>
            </a:r>
            <a:r>
              <a:rPr lang="pl-PL" sz="1000" u="sng" dirty="0" smtClean="0"/>
              <a:t> </a:t>
            </a:r>
            <a:r>
              <a:rPr lang="pl-PL" sz="1000" u="sng" dirty="0" err="1" smtClean="0"/>
              <a:t>least</a:t>
            </a:r>
            <a:r>
              <a:rPr lang="pl-PL" sz="1000" u="sng" dirty="0" smtClean="0"/>
              <a:t> </a:t>
            </a:r>
            <a:r>
              <a:rPr lang="pl-PL" sz="1000" u="sng" dirty="0" err="1" smtClean="0"/>
              <a:t>once</a:t>
            </a:r>
            <a:r>
              <a:rPr lang="pl-PL" sz="1000" u="sng" dirty="0" smtClean="0"/>
              <a:t>.</a:t>
            </a:r>
            <a:endParaRPr lang="en-US" sz="1000" u="sng" dirty="0" smtClean="0"/>
          </a:p>
          <a:p>
            <a:endParaRPr lang="en-US" sz="1000" dirty="0" smtClean="0"/>
          </a:p>
          <a:p>
            <a:r>
              <a:rPr lang="en-US" sz="1000" dirty="0" smtClean="0"/>
              <a:t>    pass</a:t>
            </a:r>
            <a:endParaRPr lang="pl-PL" sz="1000" dirty="0"/>
          </a:p>
        </p:txBody>
      </p:sp>
      <p:sp>
        <p:nvSpPr>
          <p:cNvPr id="4" name="Prostokąt 3"/>
          <p:cNvSpPr/>
          <p:nvPr/>
        </p:nvSpPr>
        <p:spPr>
          <a:xfrm>
            <a:off x="3707904" y="2564904"/>
            <a:ext cx="4572000" cy="270843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/>
              <a:t>def isPrime2(number):  </a:t>
            </a:r>
          </a:p>
          <a:p>
            <a:r>
              <a:rPr lang="en-US" sz="1000" dirty="0" smtClean="0"/>
              <a:t>    if number &lt;= 1:</a:t>
            </a:r>
          </a:p>
          <a:p>
            <a:r>
              <a:rPr lang="en-US" sz="1000" dirty="0" smtClean="0"/>
              <a:t>       return False</a:t>
            </a:r>
          </a:p>
          <a:p>
            <a:r>
              <a:rPr lang="en-US" sz="1000" dirty="0" smtClean="0"/>
              <a:t>    if number == 2:</a:t>
            </a:r>
          </a:p>
          <a:p>
            <a:r>
              <a:rPr lang="en-US" sz="1000" dirty="0" smtClean="0"/>
              <a:t>       return True</a:t>
            </a:r>
          </a:p>
          <a:p>
            <a:r>
              <a:rPr lang="en-US" sz="1000" dirty="0" smtClean="0"/>
              <a:t>    if number % 2 == 0:</a:t>
            </a:r>
          </a:p>
          <a:p>
            <a:r>
              <a:rPr lang="en-US" sz="1000" dirty="0" smtClean="0"/>
              <a:t>       return False</a:t>
            </a:r>
          </a:p>
          <a:p>
            <a:r>
              <a:rPr lang="en-US" sz="1000" dirty="0" smtClean="0"/>
              <a:t>    </a:t>
            </a:r>
            <a:r>
              <a:rPr lang="en-US" sz="1000" dirty="0" err="1" smtClean="0"/>
              <a:t>i</a:t>
            </a:r>
            <a:r>
              <a:rPr lang="en-US" sz="1000" dirty="0" smtClean="0"/>
              <a:t> = 3</a:t>
            </a:r>
          </a:p>
          <a:p>
            <a:r>
              <a:rPr lang="en-US" sz="1000" dirty="0" smtClean="0"/>
              <a:t>    while </a:t>
            </a:r>
            <a:r>
              <a:rPr lang="en-US" sz="1000" dirty="0" err="1" smtClean="0"/>
              <a:t>i</a:t>
            </a:r>
            <a:r>
              <a:rPr lang="en-US" sz="1000" dirty="0" smtClean="0"/>
              <a:t>*</a:t>
            </a:r>
            <a:r>
              <a:rPr lang="en-US" sz="1000" dirty="0" err="1" smtClean="0"/>
              <a:t>i</a:t>
            </a:r>
            <a:r>
              <a:rPr lang="en-US" sz="1000" dirty="0" smtClean="0"/>
              <a:t> &lt;= number:</a:t>
            </a:r>
          </a:p>
          <a:p>
            <a:r>
              <a:rPr lang="en-US" sz="1000" dirty="0" smtClean="0"/>
              <a:t>       if number % </a:t>
            </a:r>
            <a:r>
              <a:rPr lang="en-US" sz="1000" dirty="0" err="1" smtClean="0"/>
              <a:t>i</a:t>
            </a:r>
            <a:r>
              <a:rPr lang="en-US" sz="1000" dirty="0" smtClean="0"/>
              <a:t> == 0:</a:t>
            </a:r>
          </a:p>
          <a:p>
            <a:r>
              <a:rPr lang="en-US" sz="1000" dirty="0" smtClean="0"/>
              <a:t>          return False</a:t>
            </a:r>
          </a:p>
          <a:p>
            <a:r>
              <a:rPr lang="en-US" sz="1000" dirty="0" smtClean="0"/>
              <a:t>       else:</a:t>
            </a:r>
          </a:p>
          <a:p>
            <a:r>
              <a:rPr lang="en-US" sz="1000" dirty="0" smtClean="0"/>
              <a:t>            ++</a:t>
            </a:r>
            <a:r>
              <a:rPr lang="en-US" sz="1000" dirty="0" err="1" smtClean="0"/>
              <a:t>i</a:t>
            </a:r>
            <a:endParaRPr lang="en-US" sz="1000" dirty="0" smtClean="0"/>
          </a:p>
          <a:p>
            <a:endParaRPr lang="en-US" sz="1000" dirty="0" smtClean="0"/>
          </a:p>
          <a:p>
            <a:r>
              <a:rPr lang="en-US" sz="1000" dirty="0" smtClean="0"/>
              <a:t>    return True</a:t>
            </a:r>
          </a:p>
          <a:p>
            <a:endParaRPr lang="en-US" sz="1000" dirty="0" smtClean="0"/>
          </a:p>
          <a:p>
            <a:r>
              <a:rPr lang="en-US" sz="1000" dirty="0" smtClean="0"/>
              <a:t>    pass</a:t>
            </a:r>
            <a:endParaRPr lang="pl-PL" sz="1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4082" y="1340768"/>
            <a:ext cx="8442763" cy="4064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514" y="1237161"/>
            <a:ext cx="8657965" cy="4168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150" y="1433513"/>
            <a:ext cx="8267700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4414" y="-5417"/>
            <a:ext cx="4429156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# SPECIFICATION:</a:t>
            </a:r>
          </a:p>
          <a:p>
            <a:r>
              <a:rPr lang="en-US" sz="800" dirty="0" smtClean="0"/>
              <a:t>#</a:t>
            </a:r>
          </a:p>
          <a:p>
            <a:r>
              <a:rPr lang="en-US" sz="800" dirty="0" smtClean="0"/>
              <a:t># The stats function computes some basic statistics functions</a:t>
            </a:r>
          </a:p>
          <a:p>
            <a:r>
              <a:rPr lang="en-US" sz="800" dirty="0" smtClean="0"/>
              <a:t># when given a list of numbers as input.</a:t>
            </a:r>
          </a:p>
          <a:p>
            <a:r>
              <a:rPr lang="en-US" sz="800" dirty="0" smtClean="0"/>
              <a:t>#</a:t>
            </a:r>
          </a:p>
          <a:p>
            <a:r>
              <a:rPr lang="en-US" sz="800" dirty="0" smtClean="0"/>
              <a:t># TASK:</a:t>
            </a:r>
          </a:p>
          <a:p>
            <a:r>
              <a:rPr lang="en-US" sz="800" dirty="0" smtClean="0"/>
              <a:t>#</a:t>
            </a:r>
          </a:p>
          <a:p>
            <a:r>
              <a:rPr lang="en-US" sz="800" dirty="0" smtClean="0"/>
              <a:t># Achieve full statement coverage on the stats function. </a:t>
            </a:r>
          </a:p>
          <a:p>
            <a:r>
              <a:rPr lang="en-US" sz="800" dirty="0" smtClean="0"/>
              <a:t># All you should have to do is modify the test function </a:t>
            </a:r>
          </a:p>
          <a:p>
            <a:r>
              <a:rPr lang="en-US" sz="800" dirty="0" smtClean="0"/>
              <a:t># to call stats with different lists of values.</a:t>
            </a:r>
          </a:p>
          <a:p>
            <a:endParaRPr lang="en-US" sz="800" dirty="0" smtClean="0"/>
          </a:p>
          <a:p>
            <a:r>
              <a:rPr lang="en-US" sz="800" dirty="0" smtClean="0"/>
              <a:t>def stats(</a:t>
            </a:r>
            <a:r>
              <a:rPr lang="en-US" sz="800" dirty="0" err="1" smtClean="0"/>
              <a:t>lst</a:t>
            </a:r>
            <a:r>
              <a:rPr lang="en-US" sz="800" dirty="0" smtClean="0"/>
              <a:t>):</a:t>
            </a:r>
          </a:p>
          <a:p>
            <a:r>
              <a:rPr lang="en-US" sz="800" dirty="0" smtClean="0"/>
              <a:t>    min = None</a:t>
            </a:r>
          </a:p>
          <a:p>
            <a:r>
              <a:rPr lang="en-US" sz="800" dirty="0" smtClean="0"/>
              <a:t>    max = None</a:t>
            </a:r>
          </a:p>
          <a:p>
            <a:r>
              <a:rPr lang="en-US" sz="800" dirty="0" smtClean="0"/>
              <a:t>    freq = {}</a:t>
            </a:r>
          </a:p>
          <a:p>
            <a:r>
              <a:rPr lang="en-US" sz="800" dirty="0" smtClean="0"/>
              <a:t>    for </a:t>
            </a:r>
            <a:r>
              <a:rPr lang="en-US" sz="800" dirty="0" err="1" smtClean="0"/>
              <a:t>i</a:t>
            </a:r>
            <a:r>
              <a:rPr lang="en-US" sz="800" dirty="0" smtClean="0"/>
              <a:t> in </a:t>
            </a:r>
            <a:r>
              <a:rPr lang="en-US" sz="800" dirty="0" err="1" smtClean="0"/>
              <a:t>lst</a:t>
            </a:r>
            <a:r>
              <a:rPr lang="en-US" sz="800" dirty="0" smtClean="0"/>
              <a:t>:</a:t>
            </a:r>
          </a:p>
          <a:p>
            <a:r>
              <a:rPr lang="en-US" sz="800" dirty="0" smtClean="0"/>
              <a:t>        if min is None or </a:t>
            </a:r>
            <a:r>
              <a:rPr lang="en-US" sz="800" dirty="0" err="1" smtClean="0"/>
              <a:t>i</a:t>
            </a:r>
            <a:r>
              <a:rPr lang="en-US" sz="800" dirty="0" smtClean="0"/>
              <a:t> &lt; min:</a:t>
            </a:r>
          </a:p>
          <a:p>
            <a:r>
              <a:rPr lang="en-US" sz="800" dirty="0" smtClean="0"/>
              <a:t>            min = </a:t>
            </a:r>
            <a:r>
              <a:rPr lang="en-US" sz="800" dirty="0" err="1" smtClean="0"/>
              <a:t>i</a:t>
            </a:r>
            <a:endParaRPr lang="en-US" sz="800" dirty="0" smtClean="0"/>
          </a:p>
          <a:p>
            <a:r>
              <a:rPr lang="en-US" sz="800" dirty="0" smtClean="0"/>
              <a:t>        if max is None or </a:t>
            </a:r>
            <a:r>
              <a:rPr lang="en-US" sz="800" dirty="0" err="1" smtClean="0"/>
              <a:t>i</a:t>
            </a:r>
            <a:r>
              <a:rPr lang="en-US" sz="800" dirty="0" smtClean="0"/>
              <a:t> &gt; max:</a:t>
            </a:r>
          </a:p>
          <a:p>
            <a:r>
              <a:rPr lang="en-US" sz="800" dirty="0" smtClean="0"/>
              <a:t>            max = </a:t>
            </a:r>
            <a:r>
              <a:rPr lang="en-US" sz="800" dirty="0" err="1" smtClean="0"/>
              <a:t>i</a:t>
            </a:r>
            <a:endParaRPr lang="en-US" sz="800" dirty="0" smtClean="0"/>
          </a:p>
          <a:p>
            <a:r>
              <a:rPr lang="en-US" sz="800" dirty="0" smtClean="0"/>
              <a:t>        if </a:t>
            </a:r>
            <a:r>
              <a:rPr lang="en-US" sz="800" dirty="0" err="1" smtClean="0"/>
              <a:t>i</a:t>
            </a:r>
            <a:r>
              <a:rPr lang="en-US" sz="800" dirty="0" smtClean="0"/>
              <a:t> in freq:</a:t>
            </a:r>
          </a:p>
          <a:p>
            <a:r>
              <a:rPr lang="en-US" sz="800" dirty="0" smtClean="0"/>
              <a:t>            freq[</a:t>
            </a:r>
            <a:r>
              <a:rPr lang="en-US" sz="800" dirty="0" err="1" smtClean="0"/>
              <a:t>i</a:t>
            </a:r>
            <a:r>
              <a:rPr lang="en-US" sz="800" dirty="0" smtClean="0"/>
              <a:t>] += 1</a:t>
            </a:r>
          </a:p>
          <a:p>
            <a:r>
              <a:rPr lang="en-US" sz="800" dirty="0" smtClean="0"/>
              <a:t>        else:</a:t>
            </a:r>
          </a:p>
          <a:p>
            <a:r>
              <a:rPr lang="en-US" sz="800" dirty="0" smtClean="0"/>
              <a:t>            freq[</a:t>
            </a:r>
            <a:r>
              <a:rPr lang="en-US" sz="800" dirty="0" err="1" smtClean="0"/>
              <a:t>i</a:t>
            </a:r>
            <a:r>
              <a:rPr lang="en-US" sz="800" dirty="0" smtClean="0"/>
              <a:t>] = 1</a:t>
            </a:r>
          </a:p>
          <a:p>
            <a:r>
              <a:rPr lang="en-US" sz="800" dirty="0" smtClean="0"/>
              <a:t>    </a:t>
            </a:r>
            <a:r>
              <a:rPr lang="en-US" sz="800" dirty="0" err="1" smtClean="0"/>
              <a:t>lst_sorted</a:t>
            </a:r>
            <a:r>
              <a:rPr lang="en-US" sz="800" dirty="0" smtClean="0"/>
              <a:t> = sorted(</a:t>
            </a:r>
            <a:r>
              <a:rPr lang="en-US" sz="800" dirty="0" err="1" smtClean="0"/>
              <a:t>lst</a:t>
            </a:r>
            <a:r>
              <a:rPr lang="en-US" sz="800" dirty="0" smtClean="0"/>
              <a:t>)</a:t>
            </a:r>
          </a:p>
          <a:p>
            <a:r>
              <a:rPr lang="en-US" sz="800" dirty="0" smtClean="0"/>
              <a:t>    if </a:t>
            </a:r>
            <a:r>
              <a:rPr lang="en-US" sz="800" dirty="0" err="1" smtClean="0"/>
              <a:t>len</a:t>
            </a:r>
            <a:r>
              <a:rPr lang="en-US" sz="800" dirty="0" smtClean="0"/>
              <a:t>(</a:t>
            </a:r>
            <a:r>
              <a:rPr lang="en-US" sz="800" dirty="0" err="1" smtClean="0"/>
              <a:t>lst_sorted</a:t>
            </a:r>
            <a:r>
              <a:rPr lang="en-US" sz="800" dirty="0" smtClean="0"/>
              <a:t>)%2 == 0:</a:t>
            </a:r>
          </a:p>
          <a:p>
            <a:r>
              <a:rPr lang="en-US" sz="800" dirty="0" smtClean="0"/>
              <a:t>        middle = </a:t>
            </a:r>
            <a:r>
              <a:rPr lang="en-US" sz="800" dirty="0" err="1" smtClean="0"/>
              <a:t>len</a:t>
            </a:r>
            <a:r>
              <a:rPr lang="en-US" sz="800" dirty="0" smtClean="0"/>
              <a:t>(</a:t>
            </a:r>
            <a:r>
              <a:rPr lang="en-US" sz="800" dirty="0" err="1" smtClean="0"/>
              <a:t>lst_sorted</a:t>
            </a:r>
            <a:r>
              <a:rPr lang="en-US" sz="800" dirty="0" smtClean="0"/>
              <a:t>)/2</a:t>
            </a:r>
          </a:p>
          <a:p>
            <a:r>
              <a:rPr lang="en-US" sz="800" dirty="0" smtClean="0"/>
              <a:t>        median = (</a:t>
            </a:r>
            <a:r>
              <a:rPr lang="en-US" sz="800" dirty="0" err="1" smtClean="0"/>
              <a:t>lst_sorted</a:t>
            </a:r>
            <a:r>
              <a:rPr lang="en-US" sz="800" dirty="0" smtClean="0"/>
              <a:t>[middle] + </a:t>
            </a:r>
            <a:r>
              <a:rPr lang="en-US" sz="800" dirty="0" err="1" smtClean="0"/>
              <a:t>lst_sorted</a:t>
            </a:r>
            <a:r>
              <a:rPr lang="en-US" sz="800" dirty="0" smtClean="0"/>
              <a:t>[middle-1]) / 2</a:t>
            </a:r>
          </a:p>
          <a:p>
            <a:r>
              <a:rPr lang="en-US" sz="800" dirty="0" smtClean="0"/>
              <a:t>    else:</a:t>
            </a:r>
          </a:p>
          <a:p>
            <a:r>
              <a:rPr lang="en-US" sz="800" dirty="0" smtClean="0"/>
              <a:t>        median = </a:t>
            </a:r>
            <a:r>
              <a:rPr lang="en-US" sz="800" dirty="0" err="1" smtClean="0"/>
              <a:t>lst_sorted</a:t>
            </a:r>
            <a:r>
              <a:rPr lang="en-US" sz="800" dirty="0" smtClean="0"/>
              <a:t>[</a:t>
            </a:r>
            <a:r>
              <a:rPr lang="en-US" sz="800" dirty="0" err="1" smtClean="0"/>
              <a:t>len</a:t>
            </a:r>
            <a:r>
              <a:rPr lang="en-US" sz="800" dirty="0" smtClean="0"/>
              <a:t>(</a:t>
            </a:r>
            <a:r>
              <a:rPr lang="en-US" sz="800" dirty="0" err="1" smtClean="0"/>
              <a:t>lst_sorted</a:t>
            </a:r>
            <a:r>
              <a:rPr lang="en-US" sz="800" dirty="0" smtClean="0"/>
              <a:t>)/2]</a:t>
            </a:r>
          </a:p>
          <a:p>
            <a:r>
              <a:rPr lang="en-US" sz="800" dirty="0" smtClean="0"/>
              <a:t>    </a:t>
            </a:r>
            <a:r>
              <a:rPr lang="en-US" sz="800" dirty="0" err="1" smtClean="0"/>
              <a:t>mode_times</a:t>
            </a:r>
            <a:r>
              <a:rPr lang="en-US" sz="800" dirty="0" smtClean="0"/>
              <a:t> = None</a:t>
            </a:r>
          </a:p>
          <a:p>
            <a:r>
              <a:rPr lang="en-US" sz="800" dirty="0" smtClean="0"/>
              <a:t>    for </a:t>
            </a:r>
            <a:r>
              <a:rPr lang="en-US" sz="800" dirty="0" err="1" smtClean="0"/>
              <a:t>i</a:t>
            </a:r>
            <a:r>
              <a:rPr lang="en-US" sz="800" dirty="0" smtClean="0"/>
              <a:t> in </a:t>
            </a:r>
            <a:r>
              <a:rPr lang="en-US" sz="800" dirty="0" err="1" smtClean="0"/>
              <a:t>freq.values</a:t>
            </a:r>
            <a:r>
              <a:rPr lang="en-US" sz="800" dirty="0" smtClean="0"/>
              <a:t>():</a:t>
            </a:r>
          </a:p>
          <a:p>
            <a:r>
              <a:rPr lang="en-US" sz="800" dirty="0" smtClean="0"/>
              <a:t>        if </a:t>
            </a:r>
            <a:r>
              <a:rPr lang="en-US" sz="800" dirty="0" err="1" smtClean="0"/>
              <a:t>mode_times</a:t>
            </a:r>
            <a:r>
              <a:rPr lang="en-US" sz="800" dirty="0" smtClean="0"/>
              <a:t> is None or </a:t>
            </a:r>
            <a:r>
              <a:rPr lang="en-US" sz="800" dirty="0" err="1" smtClean="0"/>
              <a:t>i</a:t>
            </a:r>
            <a:r>
              <a:rPr lang="en-US" sz="800" dirty="0" smtClean="0"/>
              <a:t> &gt; </a:t>
            </a:r>
            <a:r>
              <a:rPr lang="en-US" sz="800" dirty="0" err="1" smtClean="0"/>
              <a:t>mode_times</a:t>
            </a:r>
            <a:r>
              <a:rPr lang="en-US" sz="800" dirty="0" smtClean="0"/>
              <a:t>:</a:t>
            </a:r>
          </a:p>
          <a:p>
            <a:r>
              <a:rPr lang="en-US" sz="800" dirty="0" smtClean="0"/>
              <a:t>            </a:t>
            </a:r>
            <a:r>
              <a:rPr lang="en-US" sz="800" dirty="0" err="1" smtClean="0"/>
              <a:t>mode_times</a:t>
            </a:r>
            <a:r>
              <a:rPr lang="en-US" sz="800" dirty="0" smtClean="0"/>
              <a:t> = </a:t>
            </a:r>
            <a:r>
              <a:rPr lang="en-US" sz="800" dirty="0" err="1" smtClean="0"/>
              <a:t>i</a:t>
            </a:r>
            <a:endParaRPr lang="en-US" sz="800" dirty="0" smtClean="0"/>
          </a:p>
          <a:p>
            <a:r>
              <a:rPr lang="en-US" sz="800" dirty="0" smtClean="0"/>
              <a:t>    mode = []</a:t>
            </a:r>
          </a:p>
          <a:p>
            <a:r>
              <a:rPr lang="en-US" sz="800" dirty="0" smtClean="0"/>
              <a:t>    for (num, count) in </a:t>
            </a:r>
            <a:r>
              <a:rPr lang="en-US" sz="800" dirty="0" err="1" smtClean="0"/>
              <a:t>freq.items</a:t>
            </a:r>
            <a:r>
              <a:rPr lang="en-US" sz="800" dirty="0" smtClean="0"/>
              <a:t>():</a:t>
            </a:r>
          </a:p>
          <a:p>
            <a:r>
              <a:rPr lang="en-US" sz="800" dirty="0" smtClean="0"/>
              <a:t>        if count == </a:t>
            </a:r>
            <a:r>
              <a:rPr lang="en-US" sz="800" dirty="0" err="1" smtClean="0"/>
              <a:t>mode_times</a:t>
            </a:r>
            <a:r>
              <a:rPr lang="en-US" sz="800" dirty="0" smtClean="0"/>
              <a:t>:</a:t>
            </a:r>
          </a:p>
          <a:p>
            <a:r>
              <a:rPr lang="en-US" sz="800" dirty="0" smtClean="0"/>
              <a:t>            </a:t>
            </a:r>
            <a:r>
              <a:rPr lang="en-US" sz="800" dirty="0" err="1" smtClean="0"/>
              <a:t>mode.append</a:t>
            </a:r>
            <a:r>
              <a:rPr lang="en-US" sz="800" dirty="0" smtClean="0"/>
              <a:t> (num)</a:t>
            </a:r>
          </a:p>
          <a:p>
            <a:r>
              <a:rPr lang="en-US" sz="800" dirty="0" smtClean="0"/>
              <a:t>    print "list = " + </a:t>
            </a:r>
            <a:r>
              <a:rPr lang="en-US" sz="800" dirty="0" err="1" smtClean="0"/>
              <a:t>str</a:t>
            </a:r>
            <a:r>
              <a:rPr lang="en-US" sz="800" dirty="0" smtClean="0"/>
              <a:t>(</a:t>
            </a:r>
            <a:r>
              <a:rPr lang="en-US" sz="800" dirty="0" err="1" smtClean="0"/>
              <a:t>lst</a:t>
            </a:r>
            <a:r>
              <a:rPr lang="en-US" sz="800" dirty="0" smtClean="0"/>
              <a:t>)</a:t>
            </a:r>
          </a:p>
          <a:p>
            <a:r>
              <a:rPr lang="en-US" sz="800" dirty="0" smtClean="0"/>
              <a:t>    print "min = " + </a:t>
            </a:r>
            <a:r>
              <a:rPr lang="en-US" sz="800" dirty="0" err="1" smtClean="0"/>
              <a:t>str</a:t>
            </a:r>
            <a:r>
              <a:rPr lang="en-US" sz="800" dirty="0" smtClean="0"/>
              <a:t>(min)</a:t>
            </a:r>
          </a:p>
          <a:p>
            <a:r>
              <a:rPr lang="en-US" sz="800" dirty="0" smtClean="0"/>
              <a:t>    print "max = " + </a:t>
            </a:r>
            <a:r>
              <a:rPr lang="en-US" sz="800" dirty="0" err="1" smtClean="0"/>
              <a:t>str</a:t>
            </a:r>
            <a:r>
              <a:rPr lang="en-US" sz="800" dirty="0" smtClean="0"/>
              <a:t>(max)</a:t>
            </a:r>
          </a:p>
          <a:p>
            <a:r>
              <a:rPr lang="en-US" sz="800" dirty="0" smtClean="0"/>
              <a:t>    print "median = " + </a:t>
            </a:r>
            <a:r>
              <a:rPr lang="en-US" sz="800" dirty="0" err="1" smtClean="0"/>
              <a:t>str</a:t>
            </a:r>
            <a:r>
              <a:rPr lang="en-US" sz="800" dirty="0" smtClean="0"/>
              <a:t>(median)</a:t>
            </a:r>
          </a:p>
          <a:p>
            <a:r>
              <a:rPr lang="en-US" sz="800" dirty="0" smtClean="0"/>
              <a:t>    print "mode(s) = " + </a:t>
            </a:r>
            <a:r>
              <a:rPr lang="en-US" sz="800" dirty="0" err="1" smtClean="0"/>
              <a:t>str</a:t>
            </a:r>
            <a:r>
              <a:rPr lang="en-US" sz="800" dirty="0" smtClean="0"/>
              <a:t>(mode)</a:t>
            </a:r>
          </a:p>
          <a:p>
            <a:endParaRPr lang="en-US" sz="800" dirty="0" smtClean="0"/>
          </a:p>
          <a:p>
            <a:r>
              <a:rPr lang="en-US" sz="800" dirty="0" smtClean="0"/>
              <a:t>def test():</a:t>
            </a:r>
          </a:p>
          <a:p>
            <a:r>
              <a:rPr lang="en-US" sz="800" dirty="0" smtClean="0"/>
              <a:t>    ###Your code here.</a:t>
            </a:r>
          </a:p>
          <a:p>
            <a:r>
              <a:rPr lang="en-US" sz="800" dirty="0" smtClean="0"/>
              <a:t>    # Change l to something that manages full coverage. You may </a:t>
            </a:r>
          </a:p>
          <a:p>
            <a:r>
              <a:rPr lang="en-US" sz="800" dirty="0" smtClean="0"/>
              <a:t>    # need to call stats twice with different input in order </a:t>
            </a:r>
          </a:p>
          <a:p>
            <a:r>
              <a:rPr lang="en-US" sz="800" dirty="0" smtClean="0"/>
              <a:t>    # to achieve full coverage.</a:t>
            </a:r>
          </a:p>
          <a:p>
            <a:r>
              <a:rPr lang="en-US" sz="800" dirty="0" smtClean="0"/>
              <a:t>    l = [31, 20, 31, 45]</a:t>
            </a:r>
          </a:p>
          <a:p>
            <a:r>
              <a:rPr lang="en-US" sz="800" dirty="0" smtClean="0"/>
              <a:t>    stats(l)</a:t>
            </a:r>
          </a:p>
          <a:p>
            <a:r>
              <a:rPr lang="en-US" sz="800" dirty="0" smtClean="0"/>
              <a:t>    l = [3]</a:t>
            </a:r>
          </a:p>
          <a:p>
            <a:r>
              <a:rPr lang="en-US" sz="800" dirty="0" smtClean="0"/>
              <a:t>    stats(l)    </a:t>
            </a:r>
          </a:p>
          <a:p>
            <a:endParaRPr lang="en-US" sz="800" dirty="0" smtClean="0"/>
          </a:p>
          <a:p>
            <a:r>
              <a:rPr lang="en-US" sz="800" dirty="0" smtClean="0"/>
              <a:t>test()</a:t>
            </a:r>
            <a:endParaRPr lang="en-US" sz="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723" y="1000108"/>
            <a:ext cx="8904257" cy="4529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8953" y="714356"/>
            <a:ext cx="7440330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4829" y="500042"/>
            <a:ext cx="6945971" cy="542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114" y="619512"/>
            <a:ext cx="8493350" cy="5100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524" y="857232"/>
            <a:ext cx="8910805" cy="4662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00108"/>
            <a:ext cx="8948657" cy="4252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194" y="857232"/>
            <a:ext cx="8935212" cy="4752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822" y="1142984"/>
            <a:ext cx="8801951" cy="4391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039" y="1000108"/>
            <a:ext cx="8798183" cy="458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234" y="1071546"/>
            <a:ext cx="8733486" cy="4457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2478" y="1142984"/>
            <a:ext cx="8755481" cy="4357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580" y="1000108"/>
            <a:ext cx="8767936" cy="4576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1848" y="500042"/>
            <a:ext cx="6500057" cy="578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524" y="928670"/>
            <a:ext cx="8988113" cy="4638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387" y="436768"/>
            <a:ext cx="8356085" cy="5273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4615" y="299828"/>
            <a:ext cx="5355411" cy="5772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608" y="772403"/>
            <a:ext cx="8854110" cy="4923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196" y="714356"/>
            <a:ext cx="8885144" cy="5081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783" y="928670"/>
            <a:ext cx="8686269" cy="4795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944" y="857232"/>
            <a:ext cx="8883600" cy="4743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382" y="500042"/>
            <a:ext cx="8384343" cy="5248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090" y="841622"/>
            <a:ext cx="8591390" cy="4635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207" y="607402"/>
            <a:ext cx="8553265" cy="500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6631"/>
            <a:ext cx="6552728" cy="49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60648"/>
            <a:ext cx="5904656" cy="5961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620688"/>
            <a:ext cx="8414228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404664"/>
            <a:ext cx="6408712" cy="4940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632</Words>
  <Application>Microsoft Office PowerPoint</Application>
  <PresentationFormat>On-screen Show (4:3)</PresentationFormat>
  <Paragraphs>118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Motyw pakietu Office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xapl</dc:creator>
  <cp:lastModifiedBy>home-pc</cp:lastModifiedBy>
  <cp:revision>45</cp:revision>
  <dcterms:created xsi:type="dcterms:W3CDTF">2013-03-01T06:27:38Z</dcterms:created>
  <dcterms:modified xsi:type="dcterms:W3CDTF">2013-03-10T11:12:21Z</dcterms:modified>
</cp:coreProperties>
</file>